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2" r:id="rId10"/>
    <p:sldId id="261" r:id="rId11"/>
    <p:sldId id="260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9890-1BB5-4F1C-AFB1-076B2BF7B942}" type="datetimeFigureOut">
              <a:rPr lang="nl-NL" smtClean="0"/>
              <a:t>3-9-2019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6125-3D48-43AC-A98A-954AD7101D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4333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9890-1BB5-4F1C-AFB1-076B2BF7B942}" type="datetimeFigureOut">
              <a:rPr lang="nl-NL" smtClean="0"/>
              <a:t>3-9-2019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6125-3D48-43AC-A98A-954AD7101D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2132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9890-1BB5-4F1C-AFB1-076B2BF7B942}" type="datetimeFigureOut">
              <a:rPr lang="nl-NL" smtClean="0"/>
              <a:t>3-9-2019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6125-3D48-43AC-A98A-954AD7101D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4291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9890-1BB5-4F1C-AFB1-076B2BF7B942}" type="datetimeFigureOut">
              <a:rPr lang="nl-NL" smtClean="0"/>
              <a:t>3-9-2019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6125-3D48-43AC-A98A-954AD7101D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7793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9890-1BB5-4F1C-AFB1-076B2BF7B942}" type="datetimeFigureOut">
              <a:rPr lang="nl-NL" smtClean="0"/>
              <a:t>3-9-2019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6125-3D48-43AC-A98A-954AD7101D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4854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9890-1BB5-4F1C-AFB1-076B2BF7B942}" type="datetimeFigureOut">
              <a:rPr lang="nl-NL" smtClean="0"/>
              <a:t>3-9-2019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6125-3D48-43AC-A98A-954AD7101D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210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9890-1BB5-4F1C-AFB1-076B2BF7B942}" type="datetimeFigureOut">
              <a:rPr lang="nl-NL" smtClean="0"/>
              <a:t>3-9-2019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6125-3D48-43AC-A98A-954AD7101D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5939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9890-1BB5-4F1C-AFB1-076B2BF7B942}" type="datetimeFigureOut">
              <a:rPr lang="nl-NL" smtClean="0"/>
              <a:t>3-9-2019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6125-3D48-43AC-A98A-954AD7101D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242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9890-1BB5-4F1C-AFB1-076B2BF7B942}" type="datetimeFigureOut">
              <a:rPr lang="nl-NL" smtClean="0"/>
              <a:t>3-9-2019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6125-3D48-43AC-A98A-954AD7101D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3854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9890-1BB5-4F1C-AFB1-076B2BF7B942}" type="datetimeFigureOut">
              <a:rPr lang="nl-NL" smtClean="0"/>
              <a:t>3-9-2019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6125-3D48-43AC-A98A-954AD7101D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7347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9890-1BB5-4F1C-AFB1-076B2BF7B942}" type="datetimeFigureOut">
              <a:rPr lang="nl-NL" smtClean="0"/>
              <a:t>3-9-2019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66125-3D48-43AC-A98A-954AD7101D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0267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79890-1BB5-4F1C-AFB1-076B2BF7B942}" type="datetimeFigureOut">
              <a:rPr lang="nl-NL" smtClean="0"/>
              <a:t>3-9-2019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66125-3D48-43AC-A98A-954AD7101D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782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 smtClean="0">
                <a:latin typeface="Arial" panose="020B0604020202020204" pitchFamily="34" charset="0"/>
                <a:cs typeface="Arial" panose="020B0604020202020204" pitchFamily="34" charset="0"/>
              </a:rPr>
              <a:t>Kwaliteit</a:t>
            </a: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Grondstof 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Eindproduct</a:t>
            </a:r>
            <a:endParaRPr lang="nl-NL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691963" y="1825625"/>
            <a:ext cx="6938334" cy="4351338"/>
          </a:xfrm>
          <a:prstGeom prst="rect">
            <a:avLst/>
          </a:prstGeom>
        </p:spPr>
      </p:pic>
      <p:sp>
        <p:nvSpPr>
          <p:cNvPr id="11" name="Pijl-omlaag 10"/>
          <p:cNvSpPr/>
          <p:nvPr/>
        </p:nvSpPr>
        <p:spPr>
          <a:xfrm>
            <a:off x="1114697" y="2551611"/>
            <a:ext cx="609600" cy="24296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249" y="2667380"/>
            <a:ext cx="1349985" cy="19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3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Aardappelrassen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fbeeldingsresultaat voor soorten aardappel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107" y="1567543"/>
            <a:ext cx="7031478" cy="460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85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Kookeigenschappen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 smtClean="0"/>
              <a:t>Vastkokende aardappelen:</a:t>
            </a:r>
          </a:p>
          <a:p>
            <a:pPr marL="0" indent="0">
              <a:buNone/>
            </a:pPr>
            <a:r>
              <a:rPr lang="nl-NL" dirty="0" smtClean="0"/>
              <a:t>hebben stevig vruchtvlees en </a:t>
            </a:r>
            <a:r>
              <a:rPr lang="nl-NL" u="sng" dirty="0" smtClean="0"/>
              <a:t>vallen niet uit elkaar </a:t>
            </a:r>
            <a:r>
              <a:rPr lang="nl-NL" dirty="0" smtClean="0"/>
              <a:t>bij het koken. </a:t>
            </a:r>
          </a:p>
          <a:p>
            <a:pPr marL="0" indent="0">
              <a:buNone/>
            </a:pPr>
            <a:r>
              <a:rPr lang="nl-NL" i="1" dirty="0" smtClean="0"/>
              <a:t>Ze zijn ideaal voor gekookte, gestoomde en gebakken aardappelen en in een aardappelsalade</a:t>
            </a:r>
            <a:r>
              <a:rPr lang="nl-NL" dirty="0" smtClean="0"/>
              <a:t>.</a:t>
            </a:r>
          </a:p>
          <a:p>
            <a:r>
              <a:rPr lang="nl-NL" b="1" dirty="0" err="1" smtClean="0"/>
              <a:t>Zachtkokende</a:t>
            </a:r>
            <a:r>
              <a:rPr lang="nl-NL" b="1" dirty="0" smtClean="0"/>
              <a:t> of bloemige aardappelen:</a:t>
            </a:r>
          </a:p>
          <a:p>
            <a:pPr marL="0" indent="0">
              <a:buNone/>
            </a:pPr>
            <a:r>
              <a:rPr lang="nl-NL" dirty="0" smtClean="0"/>
              <a:t>hebben zachter en meliger vruchtvlees omdat ze meer zetmeel bevatten. Ze </a:t>
            </a:r>
            <a:r>
              <a:rPr lang="nl-NL" u="sng" dirty="0" smtClean="0"/>
              <a:t>vallen een beetje uiteen </a:t>
            </a:r>
            <a:r>
              <a:rPr lang="nl-NL" dirty="0" smtClean="0"/>
              <a:t>bij het koken. </a:t>
            </a:r>
          </a:p>
          <a:p>
            <a:pPr marL="0" indent="0">
              <a:buNone/>
            </a:pPr>
            <a:r>
              <a:rPr lang="nl-NL" i="1" dirty="0" smtClean="0"/>
              <a:t>Ze zijn heel geschikt voor puree, kroketten en frietjes</a:t>
            </a:r>
            <a:r>
              <a:rPr lang="nl-NL" dirty="0" smtClean="0"/>
              <a:t>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182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Voedingswaarde aardappel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Afbeeldingsresultaat voor aardappelen voedingswaard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46" y="1825625"/>
            <a:ext cx="506930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7959634" y="6176963"/>
            <a:ext cx="3918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Voedingswaarde van een portie van 300 gr gekookte aardappelen</a:t>
            </a:r>
            <a:endParaRPr lang="nl-NL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217714" y="6252754"/>
            <a:ext cx="545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AVW: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 Aanbevolen voedingswaarde</a:t>
            </a:r>
            <a:r>
              <a:rPr lang="nl-NL" sz="9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9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900" b="1" dirty="0">
                <a:latin typeface="Arial" panose="020B0604020202020204" pitchFamily="34" charset="0"/>
                <a:cs typeface="Arial" panose="020B0604020202020204" pitchFamily="34" charset="0"/>
              </a:rPr>
              <a:t>ADV</a:t>
            </a:r>
            <a:r>
              <a:rPr lang="nl-NL" sz="900" dirty="0">
                <a:latin typeface="Arial" panose="020B0604020202020204" pitchFamily="34" charset="0"/>
                <a:cs typeface="Arial" panose="020B0604020202020204" pitchFamily="34" charset="0"/>
              </a:rPr>
              <a:t>: Aanbevolen dagelijkse voedingswaarde</a:t>
            </a:r>
          </a:p>
        </p:txBody>
      </p:sp>
    </p:spTree>
    <p:extLst>
      <p:ext uri="{BB962C8B-B14F-4D97-AF65-F5344CB8AC3E}">
        <p14:creationId xmlns:p14="http://schemas.microsoft.com/office/powerpoint/2010/main" val="226144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Blancheren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nl-NL" b="0" dirty="0" smtClean="0">
                <a:latin typeface="Arial" panose="020B0604020202020204" pitchFamily="34" charset="0"/>
                <a:cs typeface="Arial" panose="020B0604020202020204" pitchFamily="34" charset="0"/>
              </a:rPr>
              <a:t>ort verhitten op 80°C</a:t>
            </a:r>
            <a:endParaRPr lang="nl-NL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7997" y="2546487"/>
            <a:ext cx="4912784" cy="3684588"/>
          </a:xfrm>
          <a:prstGeom prst="rect">
            <a:avLst/>
          </a:prstGeom>
        </p:spPr>
      </p:pic>
      <p:sp>
        <p:nvSpPr>
          <p:cNvPr id="8" name="Tijdelijke aanduiding voor teks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b="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nl-NL" b="0" dirty="0" smtClean="0">
                <a:latin typeface="Arial" panose="020B0604020202020204" pitchFamily="34" charset="0"/>
                <a:cs typeface="Arial" panose="020B0604020202020204" pitchFamily="34" charset="0"/>
              </a:rPr>
              <a:t>aarna snel afkoelen</a:t>
            </a:r>
            <a:endParaRPr lang="nl-NL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87" y="2583453"/>
            <a:ext cx="4836741" cy="348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Olie is gezonder dan hard vet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00249" y="1944620"/>
            <a:ext cx="4513761" cy="3009174"/>
          </a:xfrm>
          <a:prstGeom prst="rect">
            <a:avLst/>
          </a:prstGeom>
        </p:spPr>
      </p:pic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184748" y="1944620"/>
            <a:ext cx="1699481" cy="300917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098766" y="5408023"/>
            <a:ext cx="856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		</a:t>
            </a:r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Patat moet je op de juiste temperatuur bakken!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80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Meten is weten!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6036" y="2578123"/>
            <a:ext cx="8039928" cy="333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2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00FD2EBEFE0D488D0946A884B1A9DE" ma:contentTypeVersion="11" ma:contentTypeDescription="Een nieuw document maken." ma:contentTypeScope="" ma:versionID="5f7883d9880d2a46332475409153926b">
  <xsd:schema xmlns:xsd="http://www.w3.org/2001/XMLSchema" xmlns:xs="http://www.w3.org/2001/XMLSchema" xmlns:p="http://schemas.microsoft.com/office/2006/metadata/properties" xmlns:ns2="887056e5-f88d-46d1-9611-a3f4b12c3a07" xmlns:ns3="8222ef23-ae55-416f-bf35-13fd773054d5" targetNamespace="http://schemas.microsoft.com/office/2006/metadata/properties" ma:root="true" ma:fieldsID="f9373728cc016da23749ca619245ac93" ns2:_="" ns3:_="">
    <xsd:import namespace="887056e5-f88d-46d1-9611-a3f4b12c3a07"/>
    <xsd:import namespace="8222ef23-ae55-416f-bf35-13fd773054d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7056e5-f88d-46d1-9611-a3f4b12c3a0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4" nillable="true" ma:displayName="Laatst gedeeld, per tijdstip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22ef23-ae55-416f-bf35-13fd773054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2FF22F4-257F-4B3F-8F63-80D03FB825FC}">
  <ds:schemaRefs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dcmitype/"/>
    <ds:schemaRef ds:uri="http://www.w3.org/XML/1998/namespace"/>
    <ds:schemaRef ds:uri="887056e5-f88d-46d1-9611-a3f4b12c3a07"/>
    <ds:schemaRef ds:uri="http://schemas.openxmlformats.org/package/2006/metadata/core-properties"/>
    <ds:schemaRef ds:uri="8222ef23-ae55-416f-bf35-13fd773054d5"/>
  </ds:schemaRefs>
</ds:datastoreItem>
</file>

<file path=customXml/itemProps2.xml><?xml version="1.0" encoding="utf-8"?>
<ds:datastoreItem xmlns:ds="http://schemas.openxmlformats.org/officeDocument/2006/customXml" ds:itemID="{F1D1A735-28F4-4253-800D-46ECF8FFF8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67974B-BF75-4A20-AAB0-3A12A8428A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7056e5-f88d-46d1-9611-a3f4b12c3a07"/>
    <ds:schemaRef ds:uri="8222ef23-ae55-416f-bf35-13fd773054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594F0D50-871C-4A58-B697-B31FA801A4A1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102</Words>
  <Application>Microsoft Office PowerPoint</Application>
  <PresentationFormat>Breedbeeld</PresentationFormat>
  <Paragraphs>26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Kantoorthema</vt:lpstr>
      <vt:lpstr>Kwaliteit</vt:lpstr>
      <vt:lpstr>Aardappelrassen</vt:lpstr>
      <vt:lpstr>Kookeigenschappen</vt:lpstr>
      <vt:lpstr>Voedingswaarde aardappel</vt:lpstr>
      <vt:lpstr>Blancheren</vt:lpstr>
      <vt:lpstr>Olie is gezonder dan hard vet</vt:lpstr>
      <vt:lpstr>Meten is weten!</vt:lpstr>
    </vt:vector>
  </TitlesOfParts>
  <Company>Clusius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Kwaliteit</dc:title>
  <dc:creator>Pam Hakvoort</dc:creator>
  <cp:lastModifiedBy>Mecheline Lips-Maas</cp:lastModifiedBy>
  <cp:revision>12</cp:revision>
  <dcterms:created xsi:type="dcterms:W3CDTF">2019-08-30T08:59:19Z</dcterms:created>
  <dcterms:modified xsi:type="dcterms:W3CDTF">2019-09-03T10:06:55Z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0x0101000E00FD2EBEFE0D488D0946A884B1A9DE</vt:lpwstr>
  </property>
</Properties>
</file>